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4430" userDrawn="1">
          <p15:clr>
            <a:srgbClr val="A4A3A4"/>
          </p15:clr>
        </p15:guide>
        <p15:guide id="3" pos="937" userDrawn="1">
          <p15:clr>
            <a:srgbClr val="A4A3A4"/>
          </p15:clr>
        </p15:guide>
        <p15:guide id="4" pos="1413" userDrawn="1">
          <p15:clr>
            <a:srgbClr val="A4A3A4"/>
          </p15:clr>
        </p15:guide>
        <p15:guide id="5" orient="horz" pos="2319" userDrawn="1">
          <p15:clr>
            <a:srgbClr val="A4A3A4"/>
          </p15:clr>
        </p15:guide>
        <p15:guide id="6" orient="horz" pos="2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E0"/>
    <a:srgbClr val="B89D00"/>
    <a:srgbClr val="D2232A"/>
    <a:srgbClr val="59B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7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10" y="108"/>
      </p:cViewPr>
      <p:guideLst>
        <p:guide orient="horz" pos="187"/>
        <p:guide pos="4430"/>
        <p:guide pos="937"/>
        <p:guide pos="1413"/>
        <p:guide orient="horz" pos="2319"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18T16:10:5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7395 0 0,'0'0'321'0'0,"0"0"-145"0"0,0 0-32 0 0,0 0 80 0 0,0 0-192 0 0,0 0-32 0 0,0 0-208 0 0,0 0-577 0 0,0 0-719 0 0,0 0 303 0 0,0 0 161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18T16:10:5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7395 0 0,'0'0'321'0'0,"0"0"-145"0"0,0 0-32 0 0,0 0 80 0 0,0 0-192 0 0,0 0-32 0 0,0 0-208 0 0,0 0-577 0 0,0 0-719 0 0,0 0 303 0 0,0 0 161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BE9204-178E-4E92-A576-8C93D81A2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86EB43-0891-4C43-A773-F0370FB4A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BA08E1-BF27-4EE3-A419-F97A782B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2D83-3CBA-40EF-8E63-2C271CF7822B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4DD24A-A163-456C-96B9-64C7FA32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0B7522-3716-4832-9E7C-6D4BE313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A2AD-9E4B-46C4-8089-51A5C1F824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02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519B5-EBF2-4198-8665-9ED5ADA4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8505987-6CBB-4867-931B-0AD2960A0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44E5D8-C239-408B-80DF-A4C8C721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2D83-3CBA-40EF-8E63-2C271CF7822B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D51C7-8363-497E-9B1C-FC34BAA0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19DC9C-EF51-414A-A9FE-74A29B32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A2AD-9E4B-46C4-8089-51A5C1F824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02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FB35952-001F-47B6-B27D-C8BDCFC37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398894-308A-4FC7-A884-3D3F03997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DB4180-C19F-412C-AE45-BA0FD5F4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2D83-3CBA-40EF-8E63-2C271CF7822B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E2D82-2534-41F5-8107-D91F7700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F55E2C-6BFB-4FDF-897D-F2DF50E5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A2AD-9E4B-46C4-8089-51A5C1F824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6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E26F0-176F-412A-BDDF-016753C0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4B534-C477-4DCA-B07A-030973E84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C351F4-4168-4D6B-A3FE-6B68EAF5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2D83-3CBA-40EF-8E63-2C271CF7822B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DD23DB-39C3-4C30-B282-52B87574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8F8A23-AC0E-4E93-BF46-21FA7E93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A2AD-9E4B-46C4-8089-51A5C1F824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62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C9593-783F-4E7E-B35C-F5911F7B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1C0EB5-508C-405C-BB72-5F03CF741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99AF71-C4B6-4020-B2AA-FB9E689F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2D83-3CBA-40EF-8E63-2C271CF7822B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2AC2CB-0A72-46C9-A023-F651DC21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59BA61-4FA9-4F2E-A21C-4529DB93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A2AD-9E4B-46C4-8089-51A5C1F824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98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D59A65-8F16-4894-98DE-714424C42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80D569-4A61-41E2-A5BB-18C7FF1CD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09D306-E9F4-402E-B737-DE79D880D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FC795D-CEA9-4D3A-8BBD-9692CFB9C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2D83-3CBA-40EF-8E63-2C271CF7822B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B628E5-3376-4EA3-B356-D1C1E5CB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4A6A95-74B1-4102-B357-FDC3BE0C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A2AD-9E4B-46C4-8089-51A5C1F824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30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66EF0A-97F7-4779-AE67-0D5B931C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07F2A0-E4D5-49A6-82FB-F70BA39DF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B9B8A6-5196-43B2-98BE-65CE0E384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9B1703-0150-4F86-BACD-0244D4F41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C39B0FB-564E-45FD-8AE8-B7280B7AF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128089E-3F47-495F-B00D-F156773D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2D83-3CBA-40EF-8E63-2C271CF7822B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B21E9C-FB59-45FA-BCF9-631AB26F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1A96EE-E5D8-41A9-8392-CE832DC0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A2AD-9E4B-46C4-8089-51A5C1F824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19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F098E-DEAA-4A71-B66E-2C4F04435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2D29E52-01A8-40A0-B8AF-61B80E13A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2D83-3CBA-40EF-8E63-2C271CF7822B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370794-952D-4E58-A396-D2BAC145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4306E8-DBCF-4CF8-B16B-8828887A3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A2AD-9E4B-46C4-8089-51A5C1F824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42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2ACF9E8-8E04-4DF7-B5D5-1033AB500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2D83-3CBA-40EF-8E63-2C271CF7822B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2287C6C-F436-4F86-8A17-72A20C18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4AA1CA-B09E-416B-AB1F-240160F3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A2AD-9E4B-46C4-8089-51A5C1F824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83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92C78-C4AC-46F2-BF7B-F2348975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D19CC7-EDAF-404D-9097-E18CB8A57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641868-7999-4757-BCCF-1A8C5C5C2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D3AEFC-A972-460B-B7E2-64739CD1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2D83-3CBA-40EF-8E63-2C271CF7822B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B5C33D-2510-444D-9A16-F0E3D5409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4F827-5462-4CD8-AEC6-975C452E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A2AD-9E4B-46C4-8089-51A5C1F824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5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EF82E8-9D51-48FA-AC0E-8EF290D8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06AC63C-BD91-4BA2-BA77-CFB832A9F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41AD5D-D60F-4E56-9BCE-3B15C5532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1C995F-C096-49BD-8968-83C131E1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2D83-3CBA-40EF-8E63-2C271CF7822B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450271-A87D-42AF-991C-65DCA2543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948E05-FE04-4AB1-B6A6-271B26AA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A2AD-9E4B-46C4-8089-51A5C1F824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46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91B204A-C927-4BEF-AC5F-1DFC791D7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3CEE9D-17F8-4E57-8E41-7E11062EC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5F1F13-7746-4CEE-800E-DE8E7102F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22D83-3CBA-40EF-8E63-2C271CF7822B}" type="datetimeFigureOut">
              <a:rPr lang="fr-FR" smtClean="0"/>
              <a:t>11/05/2020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EC5BF5-D13A-4934-9F34-76C5430B0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33573-44CC-4294-B807-46B7AC9A1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5A2AD-9E4B-46C4-8089-51A5C1F824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90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17" Type="http://schemas.openxmlformats.org/officeDocument/2006/relationships/image" Target="../media/image11.jpeg"/><Relationship Id="rId2" Type="http://schemas.openxmlformats.org/officeDocument/2006/relationships/customXml" Target="../ink/ink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svg"/><Relationship Id="rId15" Type="http://schemas.openxmlformats.org/officeDocument/2006/relationships/image" Target="../media/image9.png"/><Relationship Id="rId10" Type="http://schemas.openxmlformats.org/officeDocument/2006/relationships/image" Target="../media/image3.png"/><Relationship Id="rId9" Type="http://schemas.openxmlformats.org/officeDocument/2006/relationships/image" Target="../media/image2.sv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8.PNG"/><Relationship Id="rId18" Type="http://schemas.openxmlformats.org/officeDocument/2006/relationships/image" Target="../media/image4.sv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17" Type="http://schemas.openxmlformats.org/officeDocument/2006/relationships/image" Target="../media/image3.png"/><Relationship Id="rId2" Type="http://schemas.openxmlformats.org/officeDocument/2006/relationships/customXml" Target="../ink/ink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15" Type="http://schemas.openxmlformats.org/officeDocument/2006/relationships/image" Target="../media/image10.png"/><Relationship Id="rId10" Type="http://schemas.openxmlformats.org/officeDocument/2006/relationships/image" Target="../media/image11.jpeg"/><Relationship Id="rId9" Type="http://schemas.openxmlformats.org/officeDocument/2006/relationships/image" Target="../media/image2.sv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6CE96212-58F2-4C28-A8C7-9D43DD5553BC}"/>
                  </a:ext>
                </a:extLst>
              </p14:cNvPr>
              <p14:cNvContentPartPr/>
              <p14:nvPr/>
            </p14:nvContentPartPr>
            <p14:xfrm>
              <a:off x="690671" y="3522710"/>
              <a:ext cx="360" cy="3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6CE96212-58F2-4C28-A8C7-9D43DD5553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1671" y="351407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ZoneTexte 28">
            <a:extLst>
              <a:ext uri="{FF2B5EF4-FFF2-40B4-BE49-F238E27FC236}">
                <a16:creationId xmlns:a16="http://schemas.microsoft.com/office/drawing/2014/main" id="{FFC13249-9FE2-45EA-BCCD-A02DB5F84B34}"/>
              </a:ext>
            </a:extLst>
          </p:cNvPr>
          <p:cNvSpPr txBox="1"/>
          <p:nvPr/>
        </p:nvSpPr>
        <p:spPr>
          <a:xfrm>
            <a:off x="1855706" y="2005278"/>
            <a:ext cx="422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 RENDEZ-VOUS 2020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62FB8CDC-51EF-4EB8-8221-AEE308295375}"/>
              </a:ext>
            </a:extLst>
          </p:cNvPr>
          <p:cNvCxnSpPr>
            <a:cxnSpLocks/>
          </p:cNvCxnSpPr>
          <p:nvPr/>
        </p:nvCxnSpPr>
        <p:spPr>
          <a:xfrm>
            <a:off x="1943434" y="2909831"/>
            <a:ext cx="233856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9B53FE2B-0585-45C1-9C01-6D6D2A615449}"/>
              </a:ext>
            </a:extLst>
          </p:cNvPr>
          <p:cNvSpPr txBox="1"/>
          <p:nvPr/>
        </p:nvSpPr>
        <p:spPr>
          <a:xfrm>
            <a:off x="1825973" y="2407149"/>
            <a:ext cx="266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 rédactionnel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Graphique 43">
            <a:extLst>
              <a:ext uri="{FF2B5EF4-FFF2-40B4-BE49-F238E27FC236}">
                <a16:creationId xmlns:a16="http://schemas.microsoft.com/office/drawing/2014/main" id="{C7E4DD30-37BA-4FC1-B255-CF921616B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36693" y="6022888"/>
            <a:ext cx="661751" cy="649343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F03D36E1-3A62-44DB-B727-1CF0642D9A5B}"/>
              </a:ext>
            </a:extLst>
          </p:cNvPr>
          <p:cNvSpPr txBox="1"/>
          <p:nvPr/>
        </p:nvSpPr>
        <p:spPr>
          <a:xfrm>
            <a:off x="2084028" y="3473534"/>
            <a:ext cx="143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9A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400" b="1" baseline="30000" dirty="0">
                <a:solidFill>
                  <a:srgbClr val="009A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1400" b="1" dirty="0">
                <a:solidFill>
                  <a:srgbClr val="009A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SEMESTRE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AA6E02-BD0C-4234-91F5-97CD87C78C70}"/>
              </a:ext>
            </a:extLst>
          </p:cNvPr>
          <p:cNvSpPr/>
          <p:nvPr/>
        </p:nvSpPr>
        <p:spPr>
          <a:xfrm>
            <a:off x="2068564" y="3944434"/>
            <a:ext cx="6402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31/01</a:t>
            </a:r>
          </a:p>
          <a:p>
            <a:pPr algn="r"/>
            <a:endParaRPr lang="fr-FR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07/02</a:t>
            </a:r>
          </a:p>
          <a:p>
            <a:pPr algn="r"/>
            <a:endParaRPr lang="fr-FR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13/03</a:t>
            </a:r>
          </a:p>
          <a:p>
            <a:pPr algn="r"/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20/03</a:t>
            </a:r>
          </a:p>
          <a:p>
            <a:pPr algn="r"/>
            <a:endParaRPr lang="fr-FR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03/04</a:t>
            </a:r>
          </a:p>
          <a:p>
            <a:pPr algn="r"/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17/04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54869F5-90EB-4D1C-A584-174B263E52C5}"/>
              </a:ext>
            </a:extLst>
          </p:cNvPr>
          <p:cNvSpPr/>
          <p:nvPr/>
        </p:nvSpPr>
        <p:spPr>
          <a:xfrm>
            <a:off x="2740667" y="3944434"/>
            <a:ext cx="29678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Décoration</a:t>
            </a:r>
          </a:p>
          <a:p>
            <a:endParaRPr lang="fr-FR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Saint-Valentin</a:t>
            </a:r>
          </a:p>
          <a:p>
            <a:endParaRPr lang="fr-FR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Salon du livre</a:t>
            </a:r>
          </a:p>
          <a:p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Placements </a:t>
            </a:r>
          </a:p>
          <a:p>
            <a:endParaRPr lang="fr-FR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Seniors</a:t>
            </a:r>
          </a:p>
          <a:p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Tourisme soleil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C8F5981C-D596-4BC0-8C20-B4CF727D4BD6}"/>
              </a:ext>
            </a:extLst>
          </p:cNvPr>
          <p:cNvCxnSpPr>
            <a:cxnSpLocks/>
          </p:cNvCxnSpPr>
          <p:nvPr/>
        </p:nvCxnSpPr>
        <p:spPr>
          <a:xfrm>
            <a:off x="2708859" y="3964191"/>
            <a:ext cx="0" cy="1590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Graphique 53">
            <a:extLst>
              <a:ext uri="{FF2B5EF4-FFF2-40B4-BE49-F238E27FC236}">
                <a16:creationId xmlns:a16="http://schemas.microsoft.com/office/drawing/2014/main" id="{525380A1-525A-4D4F-8EC0-D2DD091929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15502" y="3558991"/>
            <a:ext cx="146685" cy="16764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E93902D-ED67-4C53-9A28-6DD978ED69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3126"/>
            <a:ext cx="2944304" cy="294430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7013F59-FA2D-46D2-951F-39808A0EF0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66" y="1225555"/>
            <a:ext cx="2815739" cy="2019987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E5E2772D-4698-46F3-8751-AA64E7202A4C}"/>
              </a:ext>
            </a:extLst>
          </p:cNvPr>
          <p:cNvGrpSpPr/>
          <p:nvPr/>
        </p:nvGrpSpPr>
        <p:grpSpPr>
          <a:xfrm rot="289689">
            <a:off x="9873202" y="2299402"/>
            <a:ext cx="474809" cy="954157"/>
            <a:chOff x="4580407" y="4267323"/>
            <a:chExt cx="633078" cy="1272209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B59DC63D-6C69-44FE-8EAA-2A33DCC1D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668" y="4420344"/>
              <a:ext cx="560967" cy="995718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527CC705-9DFF-48F9-B44B-2F003B88B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80407" y="4267323"/>
              <a:ext cx="633078" cy="1272209"/>
            </a:xfrm>
            <a:prstGeom prst="rect">
              <a:avLst/>
            </a:prstGeom>
          </p:spPr>
        </p:pic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549F6764-C900-4E9E-A842-F6A44E2B911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35" y="996924"/>
            <a:ext cx="1623272" cy="9423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986720E-D505-4837-89BE-7B6FA50537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" y="0"/>
            <a:ext cx="160223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37F14B0-648C-4881-B700-FA05B5CB6F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321" y="2000068"/>
            <a:ext cx="2339297" cy="1261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E27DBC-5ADF-4995-93EC-6285E6EFE49C}"/>
              </a:ext>
            </a:extLst>
          </p:cNvPr>
          <p:cNvSpPr/>
          <p:nvPr/>
        </p:nvSpPr>
        <p:spPr>
          <a:xfrm>
            <a:off x="5692140" y="4135886"/>
            <a:ext cx="6358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29/05</a:t>
            </a:r>
          </a:p>
          <a:p>
            <a:pPr algn="r"/>
            <a:endParaRPr lang="fr-FR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12/06</a:t>
            </a:r>
          </a:p>
          <a:p>
            <a:pPr algn="r"/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19/06</a:t>
            </a:r>
          </a:p>
          <a:p>
            <a:pPr algn="r"/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26/06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29007-BF5A-4DF7-BE35-4328664080E7}"/>
              </a:ext>
            </a:extLst>
          </p:cNvPr>
          <p:cNvSpPr/>
          <p:nvPr/>
        </p:nvSpPr>
        <p:spPr>
          <a:xfrm>
            <a:off x="6388961" y="4135886"/>
            <a:ext cx="40440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Fête des mères / jardins</a:t>
            </a:r>
          </a:p>
          <a:p>
            <a:endParaRPr lang="fr-FR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Festivals / Fête des pères / Vacances en France</a:t>
            </a:r>
          </a:p>
          <a:p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</a:p>
          <a:p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Cocktails</a:t>
            </a:r>
          </a:p>
          <a:p>
            <a:endParaRPr lang="fr-FR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E30A0DF-AD94-4DC8-BA35-E5969AF43FE2}"/>
              </a:ext>
            </a:extLst>
          </p:cNvPr>
          <p:cNvCxnSpPr>
            <a:cxnSpLocks/>
          </p:cNvCxnSpPr>
          <p:nvPr/>
        </p:nvCxnSpPr>
        <p:spPr>
          <a:xfrm>
            <a:off x="6369861" y="3953028"/>
            <a:ext cx="0" cy="16449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67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6CE96212-58F2-4C28-A8C7-9D43DD5553BC}"/>
                  </a:ext>
                </a:extLst>
              </p14:cNvPr>
              <p14:cNvContentPartPr/>
              <p14:nvPr/>
            </p14:nvContentPartPr>
            <p14:xfrm>
              <a:off x="690671" y="3522710"/>
              <a:ext cx="360" cy="3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6CE96212-58F2-4C28-A8C7-9D43DD5553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1671" y="351407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4" name="Graphique 43">
            <a:extLst>
              <a:ext uri="{FF2B5EF4-FFF2-40B4-BE49-F238E27FC236}">
                <a16:creationId xmlns:a16="http://schemas.microsoft.com/office/drawing/2014/main" id="{C7E4DD30-37BA-4FC1-B255-CF921616B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36693" y="6022888"/>
            <a:ext cx="661751" cy="64934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69AB9E4-A8A2-4B1C-A990-59C117C18394}"/>
              </a:ext>
            </a:extLst>
          </p:cNvPr>
          <p:cNvSpPr/>
          <p:nvPr/>
        </p:nvSpPr>
        <p:spPr>
          <a:xfrm>
            <a:off x="2065354" y="4432778"/>
            <a:ext cx="6402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05/07</a:t>
            </a:r>
          </a:p>
          <a:p>
            <a:pPr algn="r"/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04/09</a:t>
            </a:r>
          </a:p>
          <a:p>
            <a:pPr algn="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18/09</a:t>
            </a:r>
          </a:p>
          <a:p>
            <a:pPr algn="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25/09</a:t>
            </a:r>
          </a:p>
          <a:p>
            <a:pPr algn="r"/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09/10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1EF754-997C-4F87-9448-74F46719F338}"/>
              </a:ext>
            </a:extLst>
          </p:cNvPr>
          <p:cNvSpPr/>
          <p:nvPr/>
        </p:nvSpPr>
        <p:spPr>
          <a:xfrm>
            <a:off x="2856492" y="4432778"/>
            <a:ext cx="31221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Vins d’été / Lectures d’été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Foire aux vins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Immobilier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Mondial de l’auto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Placements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986720E-D505-4837-89BE-7B6FA50537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0" y="0"/>
            <a:ext cx="1602231" cy="6858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06B56983-B2BE-44FE-B577-FED03B2C1E91}"/>
              </a:ext>
            </a:extLst>
          </p:cNvPr>
          <p:cNvSpPr txBox="1"/>
          <p:nvPr/>
        </p:nvSpPr>
        <p:spPr>
          <a:xfrm>
            <a:off x="1855706" y="2005278"/>
            <a:ext cx="422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 RENDEZ-VOUS 2020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E6E28E4-84D4-4321-AEE9-02D9EA27970A}"/>
              </a:ext>
            </a:extLst>
          </p:cNvPr>
          <p:cNvCxnSpPr>
            <a:cxnSpLocks/>
          </p:cNvCxnSpPr>
          <p:nvPr/>
        </p:nvCxnSpPr>
        <p:spPr>
          <a:xfrm>
            <a:off x="1943434" y="2909831"/>
            <a:ext cx="233856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849BEE87-FA53-4679-824B-8035E15251D3}"/>
              </a:ext>
            </a:extLst>
          </p:cNvPr>
          <p:cNvSpPr txBox="1"/>
          <p:nvPr/>
        </p:nvSpPr>
        <p:spPr>
          <a:xfrm>
            <a:off x="1825973" y="2407149"/>
            <a:ext cx="266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 rédactionnel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1E4A1EB-70D8-4ECC-B1DF-B20C37D70E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3126"/>
            <a:ext cx="2944304" cy="294430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7E2ADD11-5667-4EA8-994D-1F7E53F600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66" y="1225555"/>
            <a:ext cx="2815739" cy="2019987"/>
          </a:xfrm>
          <a:prstGeom prst="rect">
            <a:avLst/>
          </a:prstGeom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id="{5BD5AD4F-5B63-4932-89AB-5E14F4690A05}"/>
              </a:ext>
            </a:extLst>
          </p:cNvPr>
          <p:cNvGrpSpPr/>
          <p:nvPr/>
        </p:nvGrpSpPr>
        <p:grpSpPr>
          <a:xfrm rot="289689">
            <a:off x="9873202" y="2299402"/>
            <a:ext cx="474809" cy="954157"/>
            <a:chOff x="4580407" y="4267323"/>
            <a:chExt cx="633078" cy="1272209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8004C07B-C739-44CA-875F-B5164D49A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668" y="4420344"/>
              <a:ext cx="560967" cy="995718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341C56A1-79EA-4D4D-A0C1-7C948BAAE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80407" y="4267323"/>
              <a:ext cx="633078" cy="1272209"/>
            </a:xfrm>
            <a:prstGeom prst="rect">
              <a:avLst/>
            </a:prstGeom>
          </p:spPr>
        </p:pic>
      </p:grpSp>
      <p:pic>
        <p:nvPicPr>
          <p:cNvPr id="40" name="Image 39">
            <a:extLst>
              <a:ext uri="{FF2B5EF4-FFF2-40B4-BE49-F238E27FC236}">
                <a16:creationId xmlns:a16="http://schemas.microsoft.com/office/drawing/2014/main" id="{4FCD2B9E-AEB8-4AE6-AA7E-A6D3473E1F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35" y="996924"/>
            <a:ext cx="1623272" cy="942307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6C1EF3B6-A741-4392-B664-72908A44C1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321" y="2000068"/>
            <a:ext cx="2339297" cy="1261875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A412501B-5320-42D1-9B06-A3846D7CB41D}"/>
              </a:ext>
            </a:extLst>
          </p:cNvPr>
          <p:cNvSpPr txBox="1"/>
          <p:nvPr/>
        </p:nvSpPr>
        <p:spPr>
          <a:xfrm>
            <a:off x="2084028" y="4013156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9A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400" b="1" baseline="30000" dirty="0">
                <a:solidFill>
                  <a:srgbClr val="009A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1400" b="1" dirty="0">
                <a:solidFill>
                  <a:srgbClr val="009A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SEMESTRE</a:t>
            </a:r>
          </a:p>
        </p:txBody>
      </p:sp>
      <p:pic>
        <p:nvPicPr>
          <p:cNvPr id="49" name="Graphique 48">
            <a:extLst>
              <a:ext uri="{FF2B5EF4-FFF2-40B4-BE49-F238E27FC236}">
                <a16:creationId xmlns:a16="http://schemas.microsoft.com/office/drawing/2014/main" id="{F8542807-E381-4629-A9C9-7DCBA27E9A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15502" y="4098613"/>
            <a:ext cx="146685" cy="16764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54A4529F-9D0C-4989-AE8B-515B9740B5E4}"/>
              </a:ext>
            </a:extLst>
          </p:cNvPr>
          <p:cNvSpPr/>
          <p:nvPr/>
        </p:nvSpPr>
        <p:spPr>
          <a:xfrm>
            <a:off x="5674987" y="4432778"/>
            <a:ext cx="640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20/11</a:t>
            </a:r>
          </a:p>
          <a:p>
            <a:pPr algn="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13/11</a:t>
            </a:r>
          </a:p>
          <a:p>
            <a:pPr algn="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27/11</a:t>
            </a:r>
          </a:p>
          <a:p>
            <a:pPr algn="r"/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04/12</a:t>
            </a:r>
          </a:p>
          <a:p>
            <a:pPr algn="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11/12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EDC79B7-D20B-4BE2-ACD1-871957C2BC86}"/>
              </a:ext>
            </a:extLst>
          </p:cNvPr>
          <p:cNvSpPr/>
          <p:nvPr/>
        </p:nvSpPr>
        <p:spPr>
          <a:xfrm>
            <a:off x="6466125" y="4432778"/>
            <a:ext cx="3122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Epargne retraite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Tourisme : soleil et montagne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Champagne / Spiritueux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Cadeaux / High-tech / Horlogerie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Beaux livres / Cadeaux de dernière minute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89DF516-05FE-4B2A-ACB5-7D9B12DA878F}"/>
              </a:ext>
            </a:extLst>
          </p:cNvPr>
          <p:cNvCxnSpPr>
            <a:cxnSpLocks/>
          </p:cNvCxnSpPr>
          <p:nvPr/>
        </p:nvCxnSpPr>
        <p:spPr>
          <a:xfrm>
            <a:off x="2786283" y="4504050"/>
            <a:ext cx="0" cy="12684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54DAA53-0F2E-454E-BD6A-A73F84A91B77}"/>
              </a:ext>
            </a:extLst>
          </p:cNvPr>
          <p:cNvCxnSpPr>
            <a:cxnSpLocks/>
          </p:cNvCxnSpPr>
          <p:nvPr/>
        </p:nvCxnSpPr>
        <p:spPr>
          <a:xfrm>
            <a:off x="6387367" y="4504050"/>
            <a:ext cx="0" cy="12684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4511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94</Words>
  <Application>Microsoft Office PowerPoint</Application>
  <PresentationFormat>Grand écran</PresentationFormat>
  <Paragraphs>60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CHAUVIN Guillemette</dc:creator>
  <cp:lastModifiedBy>SEVIN Constance</cp:lastModifiedBy>
  <cp:revision>81</cp:revision>
  <dcterms:created xsi:type="dcterms:W3CDTF">2018-11-29T16:28:18Z</dcterms:created>
  <dcterms:modified xsi:type="dcterms:W3CDTF">2020-05-11T16:16:59Z</dcterms:modified>
</cp:coreProperties>
</file>